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70" r:id="rId6"/>
    <p:sldId id="259" r:id="rId7"/>
    <p:sldId id="271" r:id="rId8"/>
    <p:sldId id="258" r:id="rId9"/>
    <p:sldId id="272" r:id="rId10"/>
    <p:sldId id="260" r:id="rId11"/>
    <p:sldId id="273" r:id="rId12"/>
    <p:sldId id="263" r:id="rId13"/>
    <p:sldId id="274" r:id="rId14"/>
    <p:sldId id="265" r:id="rId15"/>
    <p:sldId id="275" r:id="rId16"/>
    <p:sldId id="261" r:id="rId17"/>
    <p:sldId id="276" r:id="rId18"/>
    <p:sldId id="262" r:id="rId19"/>
    <p:sldId id="277" r:id="rId20"/>
    <p:sldId id="266" r:id="rId21"/>
    <p:sldId id="278" r:id="rId22"/>
    <p:sldId id="279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94B2C-8E71-891E-8489-5DB102515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A52675-6DFF-64C2-D442-8DD32F362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220B42-234A-55BD-A09A-82EBD2DC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B3E2E6-3FA2-6CEF-446B-5CC202A9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421DD0-3E10-D7C8-7356-50E2F6EA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3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BB28DB-DD50-633D-2075-3588F0919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7C002C-191C-8A03-2961-D5491DB09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3FAD4-B2CD-C514-15F9-58F845CF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7BD712-EF57-CFB1-8E05-FA07144A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03E37D-A78A-7E4B-125C-67C16B77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73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82ACF16-D06E-4181-B643-0865E1B65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AC8A754-1CD5-9312-91F6-E481DE7C8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2A0A16-481B-9EC7-86DC-82C26741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6433CA-7CC7-A0E9-69E1-9B56C2C5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A2D282-E90B-AEAE-E0BD-B4DA5B06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6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C8455A-474F-110B-3EA1-731BC1AA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104C48-7E0D-5581-828B-8E9611E30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6D676F-7B75-4CF5-8CD4-F76B5C55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E63584-E7E2-1BC9-83AE-7156FDA6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BCE49C-9A8E-2207-BEA6-AA7E146B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58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BBBCBB-4B1F-1B90-F81D-C5296EA5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09347A-4E1B-133C-D14D-9568526A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00522-5EBB-235E-FB41-A8E8F510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2FA58A-D155-BDEE-8EE9-70DB55F6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9DDA29-2F09-B57D-7639-CEF39202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5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3E2F43-0AF5-95FB-77DE-4746117C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C2FF95-8C9A-09E6-2DD1-6E902988B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6E4F08-D5EC-9AC8-20A5-51907A040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0E5B6B-5E5B-EC53-384D-F14D8B92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1BC1E2-D90E-9093-EC42-AF3D2C17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098640-4773-BAA7-A851-2AEA366C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40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4983D-0E9A-E9D3-0F02-0FC6F5F0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DDEC17-051A-F5D8-BA24-92C7E97C9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49080-6D35-305B-C6C7-45B45DF11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9108A30-6A5E-F4CB-A7D5-8BA6DCC95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504EB3E-0EE8-2627-255E-D2FDF463A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AF693B-99EF-856C-B070-F9CAEEC6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C8F5538-7062-11B5-800F-4E99E157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81156F8-19D8-6189-B45F-05F470E1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33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C9AB07-C04E-E1FE-BD82-72D18C3B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B94E51-7D61-1FA9-97FB-4D0CF368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0EBE5B-3A6D-FA02-1AA5-D3097AE5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319E51-1ED1-79FE-E93F-95942E00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04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E0F1E25-DBCA-CF51-F961-88F389E0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122DF7-4892-69D9-DB8A-9C6348EA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7D8EDB-F2FE-151E-0ED9-BDF4F302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15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42AE3-F905-6D0E-4DB6-195B407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C89F69-B29F-7E57-DD8A-9CE67F608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F7670B-5DFB-E231-BAD3-490268EE1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C1E6E6-7EE6-FFC0-F40C-4D794A21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F50B24-06D9-0098-C5E4-A464EB0C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0F8EBB-FCCF-771A-F83D-77BFFB0B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93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F2A581-8CF6-CD99-73BD-2A87B536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C6E7B1-69FE-22B5-8DE5-67446B911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981F06-5540-5C75-A2A4-5A59E77AA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06F7F5-8686-80AC-918C-6990F249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2BEB3E-22DD-DF4E-7BFF-8EF1E3B1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304D8C-EFA3-E932-B19B-768C210E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08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6894030-B368-CA47-7C4A-FFF87B26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7DAAAA-7FBC-47CD-9B47-00427F5B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38700E-3C22-824E-F9AA-687F754A6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FDEFD-2812-46AF-B60E-F33268805FD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75938B-C848-B7AC-E0D9-8D2186E17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132B7A-8ADC-2F18-C703-0173995C7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34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l/hammer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AFD622-4200-246B-4859-1CC6AD554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土木クイズ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616B6-6F42-C6B8-1F24-47EB80B3D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　　　　　　　全</a:t>
            </a:r>
            <a:r>
              <a:rPr kumimoji="1" lang="en-US" altLang="ja-JP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10</a:t>
            </a:r>
            <a:r>
              <a:rPr kumimoji="1" lang="ja-JP" altLang="en-US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問</a:t>
            </a:r>
          </a:p>
        </p:txBody>
      </p:sp>
    </p:spTree>
    <p:extLst>
      <p:ext uri="{BB962C8B-B14F-4D97-AF65-F5344CB8AC3E}">
        <p14:creationId xmlns:p14="http://schemas.microsoft.com/office/powerpoint/2010/main" val="114824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D0DE6F-992E-03BF-F8E6-532EA5EA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水中ポンプ</a:t>
            </a:r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は何に使う</a:t>
            </a:r>
            <a:r>
              <a:rPr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道具</a:t>
            </a:r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でしょうか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D64DDD-7795-B713-FA86-0B10F9247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/>
              <a:t>①ゴミを吸い取る。</a:t>
            </a:r>
            <a:endParaRPr kumimoji="1" lang="en-US" altLang="ja-JP" sz="2000" dirty="0"/>
          </a:p>
          <a:p>
            <a:r>
              <a:rPr lang="ja-JP" altLang="en-US" sz="2000" dirty="0"/>
              <a:t>②水を汲み上げる。</a:t>
            </a:r>
            <a:endParaRPr lang="en-US" altLang="ja-JP" sz="2000" dirty="0"/>
          </a:p>
          <a:p>
            <a:r>
              <a:rPr kumimoji="1" lang="ja-JP" altLang="en-US" sz="2000" dirty="0"/>
              <a:t>③空気を循環させる。</a:t>
            </a:r>
            <a:endParaRPr kumimoji="1" lang="en-US" altLang="ja-JP" sz="2000" dirty="0"/>
          </a:p>
        </p:txBody>
      </p:sp>
      <p:pic>
        <p:nvPicPr>
          <p:cNvPr id="1028" name="Picture 4" descr="楽天市場】ツルミ 水中ポンプ 工事排水 自動運転型 LB-480A ...">
            <a:extLst>
              <a:ext uri="{FF2B5EF4-FFF2-40B4-BE49-F238E27FC236}">
                <a16:creationId xmlns:a16="http://schemas.microsoft.com/office/drawing/2014/main" id="{813D6C61-455D-CA15-BE1C-472FACBD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77" y="1872475"/>
            <a:ext cx="1294846" cy="16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2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6D6DD1-46BD-4E6B-605C-6B558494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7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正解は・・・②</a:t>
            </a:r>
          </a:p>
        </p:txBody>
      </p:sp>
    </p:spTree>
    <p:extLst>
      <p:ext uri="{BB962C8B-B14F-4D97-AF65-F5344CB8AC3E}">
        <p14:creationId xmlns:p14="http://schemas.microsoft.com/office/powerpoint/2010/main" val="224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6933B-E099-9C94-C76A-9D43D420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ランマーとはどのような作業に使う道具でしょうか</a:t>
            </a:r>
            <a:endParaRPr kumimoji="1" lang="ja-JP" altLang="en-US" sz="20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6B4F29-A3A8-5BB8-6B64-1D899112E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①土壌の締固め</a:t>
            </a:r>
            <a:endParaRPr kumimoji="1" lang="en-US" altLang="ja-JP" dirty="0"/>
          </a:p>
          <a:p>
            <a:r>
              <a:rPr lang="ja-JP" altLang="en-US" dirty="0"/>
              <a:t>②地盤の掘削</a:t>
            </a:r>
            <a:endParaRPr lang="en-US" altLang="ja-JP" dirty="0"/>
          </a:p>
          <a:p>
            <a:r>
              <a:rPr kumimoji="1" lang="ja-JP" altLang="en-US" dirty="0"/>
              <a:t>③距離を計測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2054" name="Picture 6" descr="タンピングランマー | MT-55H | 三笠産業 | 小型建設機械 ...">
            <a:extLst>
              <a:ext uri="{FF2B5EF4-FFF2-40B4-BE49-F238E27FC236}">
                <a16:creationId xmlns:a16="http://schemas.microsoft.com/office/drawing/2014/main" id="{C9B5AA77-C265-9B0F-45D5-C3317F07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41" y="1907905"/>
            <a:ext cx="1248117" cy="18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2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B3858E-7CB4-0409-4F15-9A1C5F63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正解は・・・①</a:t>
            </a:r>
          </a:p>
        </p:txBody>
      </p:sp>
    </p:spTree>
    <p:extLst>
      <p:ext uri="{BB962C8B-B14F-4D97-AF65-F5344CB8AC3E}">
        <p14:creationId xmlns:p14="http://schemas.microsoft.com/office/powerpoint/2010/main" val="261864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AADB57-0F0A-B3A0-659F-652A4CD2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61782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バックホウとはどの重機を指すでしょうか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CDCF45-9A11-375B-C63D-EB60BD7E2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327565"/>
            <a:ext cx="10515600" cy="3943926"/>
          </a:xfrm>
        </p:spPr>
        <p:txBody>
          <a:bodyPr/>
          <a:lstStyle/>
          <a:p>
            <a:r>
              <a:rPr kumimoji="1" lang="ja-JP" altLang="en-US" dirty="0"/>
              <a:t>①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②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③</a:t>
            </a:r>
          </a:p>
        </p:txBody>
      </p:sp>
      <p:pic>
        <p:nvPicPr>
          <p:cNvPr id="3078" name="Picture 6" descr="大型バックホウ | 建機（建設機械）・重機レンタルの西尾 ...">
            <a:extLst>
              <a:ext uri="{FF2B5EF4-FFF2-40B4-BE49-F238E27FC236}">
                <a16:creationId xmlns:a16="http://schemas.microsoft.com/office/drawing/2014/main" id="{4B67C69F-4A17-0FA2-4F9E-04E7790F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33" y="3796377"/>
            <a:ext cx="1140285" cy="10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ホイールローダー | 建設機械 | 商品情報 | コマツ ...">
            <a:extLst>
              <a:ext uri="{FF2B5EF4-FFF2-40B4-BE49-F238E27FC236}">
                <a16:creationId xmlns:a16="http://schemas.microsoft.com/office/drawing/2014/main" id="{6F177AD0-4A98-19BA-CDA0-AA93CC57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55" y="2396260"/>
            <a:ext cx="1835439" cy="103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道路・舗装機械｜フィニッシャー｜上田技研">
            <a:extLst>
              <a:ext uri="{FF2B5EF4-FFF2-40B4-BE49-F238E27FC236}">
                <a16:creationId xmlns:a16="http://schemas.microsoft.com/office/drawing/2014/main" id="{32B3D458-3DCD-F487-F186-C42DDFF26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68" y="4962006"/>
            <a:ext cx="1696412" cy="12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4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51F2CB-C2A4-8220-CF2F-DED63261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正解は・・・②</a:t>
            </a:r>
          </a:p>
        </p:txBody>
      </p:sp>
    </p:spTree>
    <p:extLst>
      <p:ext uri="{BB962C8B-B14F-4D97-AF65-F5344CB8AC3E}">
        <p14:creationId xmlns:p14="http://schemas.microsoft.com/office/powerpoint/2010/main" val="23871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42978-6702-4047-0AB1-259E8E6E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この</a:t>
            </a:r>
            <a:r>
              <a:rPr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材料は何に使うものでしょうか</a:t>
            </a:r>
            <a:endParaRPr kumimoji="1" lang="ja-JP" altLang="en-US" sz="20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2C1078-266E-C4AB-F7E3-B6CA40050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/>
              <a:t>①断熱材として建物の壁や天井、床等に張り付ける。</a:t>
            </a:r>
            <a:endParaRPr kumimoji="1" lang="en-US" altLang="ja-JP" sz="2000" dirty="0"/>
          </a:p>
          <a:p>
            <a:r>
              <a:rPr lang="ja-JP" altLang="en-US" sz="2000" dirty="0"/>
              <a:t>②コンクリート目地の緩衝材として間に入れる。</a:t>
            </a:r>
            <a:endParaRPr lang="en-US" altLang="ja-JP" sz="2000" dirty="0"/>
          </a:p>
          <a:p>
            <a:r>
              <a:rPr kumimoji="1" lang="ja-JP" altLang="en-US" sz="2000" dirty="0"/>
              <a:t>③型枠材として建設物を造る際にコンクリートの打設に用いる。</a:t>
            </a:r>
          </a:p>
        </p:txBody>
      </p:sp>
      <p:pic>
        <p:nvPicPr>
          <p:cNvPr id="2054" name="Picture 6" descr="ケンタイト AOI 土木資材 【通販モノタロウ】">
            <a:extLst>
              <a:ext uri="{FF2B5EF4-FFF2-40B4-BE49-F238E27FC236}">
                <a16:creationId xmlns:a16="http://schemas.microsoft.com/office/drawing/2014/main" id="{FE15E355-ED64-7F74-ED2F-927373CF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30" y="1780599"/>
            <a:ext cx="2206770" cy="22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9D4526-6E9C-79E2-5705-41C6D47D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2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正解は・・・②</a:t>
            </a:r>
          </a:p>
        </p:txBody>
      </p:sp>
    </p:spTree>
    <p:extLst>
      <p:ext uri="{BB962C8B-B14F-4D97-AF65-F5344CB8AC3E}">
        <p14:creationId xmlns:p14="http://schemas.microsoft.com/office/powerpoint/2010/main" val="38036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3004E1-D738-8E8E-2B81-93A7DDB84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/>
              <a:t>①摩耗・・・直径の減少が公称径の５％を超えるもの。</a:t>
            </a:r>
            <a:endParaRPr lang="en-US" altLang="ja-JP" sz="2000" dirty="0"/>
          </a:p>
          <a:p>
            <a:r>
              <a:rPr kumimoji="1" lang="ja-JP" altLang="en-US" sz="2000" dirty="0"/>
              <a:t>②腐食・・・素線表面にピッチングが生じて、あばた状になったもの。</a:t>
            </a:r>
            <a:endParaRPr kumimoji="1" lang="en-US" altLang="ja-JP" sz="2000" dirty="0"/>
          </a:p>
          <a:p>
            <a:r>
              <a:rPr lang="ja-JP" altLang="en-US" sz="2000" dirty="0"/>
              <a:t>③キンク・・・局部的によりが詰まったり、戻ったりしているもの。</a:t>
            </a:r>
            <a:endParaRPr kumimoji="1" lang="ja-JP" altLang="en-US" sz="20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0D42CE-A635-6887-0BBC-A4B78BE3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玉掛けに用いるワイヤーロープは安全のため廃棄基準</a:t>
            </a:r>
            <a:r>
              <a:rPr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が決まっていますが、　　　　　　　次のうち正しいものを選んでください</a:t>
            </a:r>
            <a:endParaRPr kumimoji="1" lang="ja-JP" altLang="en-US" sz="20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1028" name="Picture 4" descr="552123 荷役 ワイヤーロープ 柔ワイヤー 両アイ 編込み加工 ...">
            <a:extLst>
              <a:ext uri="{FF2B5EF4-FFF2-40B4-BE49-F238E27FC236}">
                <a16:creationId xmlns:a16="http://schemas.microsoft.com/office/drawing/2014/main" id="{43CA9F52-20AD-3462-4FE6-8303101C0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6" y="1800268"/>
            <a:ext cx="2026949" cy="19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8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C2DD5D-6ACD-1CD5-D715-C6A9E6E0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正解は・・・全て</a:t>
            </a:r>
          </a:p>
        </p:txBody>
      </p:sp>
    </p:spTree>
    <p:extLst>
      <p:ext uri="{BB962C8B-B14F-4D97-AF65-F5344CB8AC3E}">
        <p14:creationId xmlns:p14="http://schemas.microsoft.com/office/powerpoint/2010/main" val="36518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494CDD-48B7-E574-221D-65F49560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この道具の名前はなんでしょう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B251B6-404C-5F6D-41AA-D3687B2F8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2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①玄翁（げんのう）</a:t>
            </a:r>
            <a:endParaRPr kumimoji="1" lang="en-US" altLang="ja-JP" sz="2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en-US" sz="2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②金槌（かなづち）</a:t>
            </a:r>
            <a:endParaRPr lang="en-US" altLang="ja-JP" sz="2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③石頭（せっとう）</a:t>
            </a:r>
            <a:endParaRPr kumimoji="1" lang="en-US" altLang="ja-JP" sz="2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8D3D1B-4366-1C90-9A21-126F44307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05136" y="1801091"/>
            <a:ext cx="1627909" cy="16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0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9BFEF-0D2F-6DE8-B2F1-3D84189C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トータルステーションとは何をする機械でしょうか</a:t>
            </a:r>
            <a:endParaRPr kumimoji="1" lang="en-US" altLang="ja-JP" sz="20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7C00D-601A-5314-B191-5F7B47C7F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/>
              <a:t>①工事現場の様子を撮影するためのカメラ</a:t>
            </a:r>
            <a:endParaRPr kumimoji="1" lang="en-US" altLang="ja-JP" sz="2000" dirty="0"/>
          </a:p>
          <a:p>
            <a:r>
              <a:rPr lang="ja-JP" altLang="en-US" sz="2000" dirty="0"/>
              <a:t>②角度と距離を測定することのできる測量機</a:t>
            </a:r>
            <a:endParaRPr lang="en-US" altLang="ja-JP" sz="2000" dirty="0"/>
          </a:p>
          <a:p>
            <a:r>
              <a:rPr kumimoji="1" lang="ja-JP" altLang="en-US" sz="2000" dirty="0"/>
              <a:t>③熱中症対策のための温湿度計</a:t>
            </a:r>
          </a:p>
        </p:txBody>
      </p:sp>
      <p:pic>
        <p:nvPicPr>
          <p:cNvPr id="4098" name="Picture 2" descr="デジタルセオドライト DT-213のレンタルなら｜測定器のレックス ...">
            <a:extLst>
              <a:ext uri="{FF2B5EF4-FFF2-40B4-BE49-F238E27FC236}">
                <a16:creationId xmlns:a16="http://schemas.microsoft.com/office/drawing/2014/main" id="{556B2CC2-E706-0281-3385-73127918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77" y="1988127"/>
            <a:ext cx="1840345" cy="18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86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4C0311-6A76-E8C2-2111-CAE0CBCC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正解は・・・②</a:t>
            </a:r>
          </a:p>
        </p:txBody>
      </p:sp>
    </p:spTree>
    <p:extLst>
      <p:ext uri="{BB962C8B-B14F-4D97-AF65-F5344CB8AC3E}">
        <p14:creationId xmlns:p14="http://schemas.microsoft.com/office/powerpoint/2010/main" val="28769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FBDA2-2713-EB04-C895-EFC94D50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1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あなたは何問正解できたでしょうか。次回もお楽しみに！！</a:t>
            </a:r>
          </a:p>
        </p:txBody>
      </p:sp>
    </p:spTree>
    <p:extLst>
      <p:ext uri="{BB962C8B-B14F-4D97-AF65-F5344CB8AC3E}">
        <p14:creationId xmlns:p14="http://schemas.microsoft.com/office/powerpoint/2010/main" val="186682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D0E9DC-E736-BD42-2D8E-8662DCD2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19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正解は・・・②</a:t>
            </a:r>
          </a:p>
        </p:txBody>
      </p:sp>
    </p:spTree>
    <p:extLst>
      <p:ext uri="{BB962C8B-B14F-4D97-AF65-F5344CB8AC3E}">
        <p14:creationId xmlns:p14="http://schemas.microsoft.com/office/powerpoint/2010/main" val="33744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A02C58-C023-3DB3-C158-AD9DE812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82102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金テコとはどの道具を指すでしょうか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3DB227-3CA5-E305-256D-6A7B8CE9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0765"/>
            <a:ext cx="10515600" cy="355888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①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②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pic>
        <p:nvPicPr>
          <p:cNvPr id="1026" name="Picture 2" descr="工具 金テコ| 防災グッズ特集 | 【ミドリ安全】公式通販">
            <a:extLst>
              <a:ext uri="{FF2B5EF4-FFF2-40B4-BE49-F238E27FC236}">
                <a16:creationId xmlns:a16="http://schemas.microsoft.com/office/drawing/2014/main" id="{B64C65F7-C080-2FE6-410D-0FDC57AE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38" y="3817792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油焼 土間用仕上げ鏝（背金付き）390m/m ,左官道具・外構道具 ...">
            <a:extLst>
              <a:ext uri="{FF2B5EF4-FFF2-40B4-BE49-F238E27FC236}">
                <a16:creationId xmlns:a16="http://schemas.microsoft.com/office/drawing/2014/main" id="{F91A6E1F-7AD1-9DC1-5018-C468BE1B2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1092" y="5388981"/>
            <a:ext cx="946150" cy="68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DAY'S SPECIAL｜スコップ / KINBOSHI">
            <a:extLst>
              <a:ext uri="{FF2B5EF4-FFF2-40B4-BE49-F238E27FC236}">
                <a16:creationId xmlns:a16="http://schemas.microsoft.com/office/drawing/2014/main" id="{49910857-B71C-F07F-5B4C-B8227F71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3735" y="2651692"/>
            <a:ext cx="1011404" cy="10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6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21AA4B-D2F7-799B-2A14-791D4819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正解は・・・②</a:t>
            </a:r>
          </a:p>
        </p:txBody>
      </p:sp>
    </p:spTree>
    <p:extLst>
      <p:ext uri="{BB962C8B-B14F-4D97-AF65-F5344CB8AC3E}">
        <p14:creationId xmlns:p14="http://schemas.microsoft.com/office/powerpoint/2010/main" val="29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AF8F2C-EBDE-990A-C3F1-6B3198E3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62706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ネコとはどの道具を指す名前でしょう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B2390D-2361-9E67-41FC-D465DF9A1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0073"/>
            <a:ext cx="10515600" cy="3429577"/>
          </a:xfrm>
        </p:spPr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①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②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966D9CBD-D768-BA58-E372-6E12E9DA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52" y="5070764"/>
            <a:ext cx="1280968" cy="8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作業用ヘルメット】 谷沢製作所 「現場のチカラ」 0169AK-E-W1 1 ...">
            <a:extLst>
              <a:ext uri="{FF2B5EF4-FFF2-40B4-BE49-F238E27FC236}">
                <a16:creationId xmlns:a16="http://schemas.microsoft.com/office/drawing/2014/main" id="{DED24704-8F3B-AD04-8F8B-5D7991E8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52" y="2899786"/>
            <a:ext cx="963323" cy="96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攪拌（かくはん）機｜（株）大鐵｜建設機械レンタル・建設資材販売">
            <a:extLst>
              <a:ext uri="{FF2B5EF4-FFF2-40B4-BE49-F238E27FC236}">
                <a16:creationId xmlns:a16="http://schemas.microsoft.com/office/drawing/2014/main" id="{99FCE213-BCF9-762B-270E-113054302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51" y="3985275"/>
            <a:ext cx="963323" cy="96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6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9DBD20-CDCA-384A-C74A-D4DD7C72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正解は・・・③</a:t>
            </a:r>
          </a:p>
        </p:txBody>
      </p:sp>
    </p:spTree>
    <p:extLst>
      <p:ext uri="{BB962C8B-B14F-4D97-AF65-F5344CB8AC3E}">
        <p14:creationId xmlns:p14="http://schemas.microsoft.com/office/powerpoint/2010/main" val="37756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898D3F-5E59-B171-A501-07FB6475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コンパネとは何を指すでしょう</a:t>
            </a:r>
            <a:endParaRPr kumimoji="1" lang="ja-JP" altLang="en-US" sz="20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CFD56A-1E58-F818-A999-4B92F3154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/>
              <a:t>①矢板</a:t>
            </a:r>
            <a:endParaRPr lang="en-US" altLang="ja-JP" sz="2000" dirty="0"/>
          </a:p>
          <a:p>
            <a:r>
              <a:rPr lang="ja-JP" altLang="en-US" sz="2000" dirty="0"/>
              <a:t>②ベニヤ板</a:t>
            </a:r>
            <a:endParaRPr lang="en-US" altLang="ja-JP" sz="2000" dirty="0"/>
          </a:p>
          <a:p>
            <a:r>
              <a:rPr lang="ja-JP" altLang="en-US" sz="2000" dirty="0"/>
              <a:t>③合板</a:t>
            </a:r>
            <a:endParaRPr lang="en-US" altLang="ja-JP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D109EF-06A2-FADD-F229-F3936E65B660}"/>
              </a:ext>
            </a:extLst>
          </p:cNvPr>
          <p:cNvSpPr txBox="1"/>
          <p:nvPr/>
        </p:nvSpPr>
        <p:spPr>
          <a:xfrm rot="10800000">
            <a:off x="3719512" y="5014912"/>
            <a:ext cx="475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900" dirty="0"/>
          </a:p>
        </p:txBody>
      </p:sp>
      <p:pic>
        <p:nvPicPr>
          <p:cNvPr id="1026" name="Picture 2" descr="コンパネの通販・価格比較 - 価格.com">
            <a:extLst>
              <a:ext uri="{FF2B5EF4-FFF2-40B4-BE49-F238E27FC236}">
                <a16:creationId xmlns:a16="http://schemas.microsoft.com/office/drawing/2014/main" id="{9084D669-E08F-82F1-CD00-13B07104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27" y="1682750"/>
            <a:ext cx="3135745" cy="23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9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AAFD45-D213-6D80-F9E0-D4F03637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正解は・・・③</a:t>
            </a:r>
          </a:p>
        </p:txBody>
      </p:sp>
    </p:spTree>
    <p:extLst>
      <p:ext uri="{BB962C8B-B14F-4D97-AF65-F5344CB8AC3E}">
        <p14:creationId xmlns:p14="http://schemas.microsoft.com/office/powerpoint/2010/main" val="21025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364</Words>
  <Application>Microsoft Office PowerPoint</Application>
  <PresentationFormat>ワイド画面</PresentationFormat>
  <Paragraphs>65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BIZ UD明朝 Medium</vt:lpstr>
      <vt:lpstr>游ゴシック</vt:lpstr>
      <vt:lpstr>游ゴシック Light</vt:lpstr>
      <vt:lpstr>Arial</vt:lpstr>
      <vt:lpstr>Office テーマ</vt:lpstr>
      <vt:lpstr>土木クイズ</vt:lpstr>
      <vt:lpstr>この道具の名前はなんでしょう</vt:lpstr>
      <vt:lpstr>正解は・・・②</vt:lpstr>
      <vt:lpstr>金テコとはどの道具を指すでしょうか</vt:lpstr>
      <vt:lpstr>正解は・・・②</vt:lpstr>
      <vt:lpstr>ネコとはどの道具を指す名前でしょう</vt:lpstr>
      <vt:lpstr>正解は・・・③</vt:lpstr>
      <vt:lpstr>コンパネとは何を指すでしょう</vt:lpstr>
      <vt:lpstr>正解は・・・③</vt:lpstr>
      <vt:lpstr>水中ポンプは何に使う道具でしょうか</vt:lpstr>
      <vt:lpstr>正解は・・・②</vt:lpstr>
      <vt:lpstr>ランマーとはどのような作業に使う道具でしょうか</vt:lpstr>
      <vt:lpstr>正解は・・・①</vt:lpstr>
      <vt:lpstr>バックホウとはどの重機を指すでしょうか</vt:lpstr>
      <vt:lpstr>正解は・・・②</vt:lpstr>
      <vt:lpstr>この材料は何に使うものでしょうか</vt:lpstr>
      <vt:lpstr>正解は・・・②</vt:lpstr>
      <vt:lpstr>玉掛けに用いるワイヤーロープは安全のため廃棄基準が決まっていますが、　　　　　　　次のうち正しいものを選んでください</vt:lpstr>
      <vt:lpstr>正解は・・・全て</vt:lpstr>
      <vt:lpstr>トータルステーションとは何をする機械でしょうか</vt:lpstr>
      <vt:lpstr>正解は・・・②</vt:lpstr>
      <vt:lpstr>あなたは何問正解できたでしょうか。次回もお楽しみに！！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achikoumuten</dc:creator>
  <cp:lastModifiedBy>achikoumuten</cp:lastModifiedBy>
  <cp:revision>17</cp:revision>
  <dcterms:created xsi:type="dcterms:W3CDTF">2024-08-08T06:32:26Z</dcterms:created>
  <dcterms:modified xsi:type="dcterms:W3CDTF">2024-08-26T02:43:26Z</dcterms:modified>
</cp:coreProperties>
</file>